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5239654-B601-4A22-A95C-11733BB2B924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237C216-D9A0-4B7B-8523-FC15DD6453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ldwestweb.net/cwdocs/secondinaugural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umd.edu/Freedmen/csenlist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yewitnesstohistory.com/appomatx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IF…</a:t>
            </a:r>
            <a:br>
              <a:rPr lang="en-US" dirty="0" smtClean="0"/>
            </a:br>
            <a:r>
              <a:rPr lang="en-US" sz="4000" dirty="0" smtClean="0"/>
              <a:t>President Lincoln was not assassinated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Maddie Thornton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2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Slavery continues throughout the 19</a:t>
            </a:r>
            <a:r>
              <a:rPr lang="en-US" baseline="30000" dirty="0" smtClean="0"/>
              <a:t>th</a:t>
            </a:r>
            <a:r>
              <a:rPr lang="en-US" dirty="0" smtClean="0"/>
              <a:t> century and into the start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</a:p>
          <a:p>
            <a:r>
              <a:rPr lang="en-US" dirty="0" smtClean="0"/>
              <a:t>Slavery is only ended in 1917 when the US enters WWI because black soldiers are needed and must be given basic rights as citizens to fight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EVENT TWO: Slavery drags on, abolished during WWI (1917)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9317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8600"/>
            <a:ext cx="5157787" cy="622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51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:\Madeline_Thornton\Downloads\newspaper (1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43000"/>
            <a:ext cx="5141337" cy="4678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76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Civil Rights Movement of the 1960’s just simply does not happen </a:t>
            </a:r>
          </a:p>
          <a:p>
            <a:r>
              <a:rPr lang="en-US" sz="2000" dirty="0" smtClean="0"/>
              <a:t>Small </a:t>
            </a:r>
            <a:r>
              <a:rPr lang="en-US" sz="2000" dirty="0"/>
              <a:t>and very unsuccessful attempts are made by African-Americans to gain </a:t>
            </a:r>
            <a:r>
              <a:rPr lang="en-US" sz="2000" dirty="0" smtClean="0"/>
              <a:t>equality, usually resulting in death </a:t>
            </a:r>
            <a:endParaRPr lang="en-US" sz="2000" dirty="0"/>
          </a:p>
          <a:p>
            <a:endParaRPr lang="en-US" dirty="0" smtClean="0"/>
          </a:p>
          <a:p>
            <a:pPr marL="365760" lvl="1">
              <a:buFont typeface="Wingdings" pitchFamily="2" charset="2"/>
              <a:buChar char=""/>
            </a:pPr>
            <a:r>
              <a:rPr lang="en-US" sz="2400" dirty="0"/>
              <a:t>John McCain becomes the 44</a:t>
            </a:r>
            <a:r>
              <a:rPr lang="en-US" sz="2400" baseline="30000" dirty="0"/>
              <a:t>th</a:t>
            </a:r>
            <a:r>
              <a:rPr lang="en-US" sz="2400" dirty="0"/>
              <a:t> President of the United States, as Barack Obama does not run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EVENT THREE: Civil Rights Movement does not happen, Blacks are still facing extreme discrimination today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19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381000"/>
            <a:ext cx="5642113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7338151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3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is a very segregated country, with few opportunities for African-Americans. Recently, African-American groups have formed to participate in peace rallies to promote equality. </a:t>
            </a:r>
          </a:p>
          <a:p>
            <a:r>
              <a:rPr lang="en-US" dirty="0" smtClean="0"/>
              <a:t>The country is still recovering from the economic depression of the Southern states, and is in constant recession.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94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ASSASSINATION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www.wildwestweb.net/cwdocs/secondinaugural.html</a:t>
            </a:r>
            <a:endParaRPr lang="en-US" dirty="0" smtClean="0"/>
          </a:p>
          <a:p>
            <a:r>
              <a:rPr lang="en-US" dirty="0" smtClean="0"/>
              <a:t>This was an inspirational speech written to encourage the American population in their feat to unite a divided country.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President Lincoln’s Second Inaugural Speech (March 4, 1865)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845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>
                <a:hlinkClick r:id="rId2"/>
              </a:rPr>
              <a:t>http://www.history.umd.edu/Freedmen/csenlist.htm</a:t>
            </a:r>
            <a:endParaRPr lang="x-none"/>
          </a:p>
          <a:p>
            <a:r>
              <a:rPr lang="en-US" b="1" dirty="0"/>
              <a:t>This document was written to legally verify an act developed by Congress to allow the enlistment of black slaves in the Confederate South.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Confederate Law Authorizing the Enlistment of Black Soldiers (March 23, 1965)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045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>
                <a:hlinkClick r:id="rId2"/>
              </a:rPr>
              <a:t>http://www.eyewitnesstohistory.com/appomatx.htm</a:t>
            </a:r>
            <a:endParaRPr lang="x-none"/>
          </a:p>
          <a:p>
            <a:r>
              <a:rPr lang="en-US" dirty="0" smtClean="0"/>
              <a:t>The surrender of General Lee at Appomattox signaled the final days of the Civil War.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Surrender of General Lee at Appomattox (April 9, 1865)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1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President Abraham Lincoln is assassinated on April 15, 1865 by John Wilkes Booth in Ford’s Theater in Washington, DC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POINT OF DIVERGENCE</a:t>
            </a:r>
            <a:endParaRPr lang="en-US" sz="4800" dirty="0"/>
          </a:p>
        </p:txBody>
      </p:sp>
      <p:pic>
        <p:nvPicPr>
          <p:cNvPr id="5122" name="Picture 2" descr="https://encrypted-tbn1.gstatic.com/images?q=tbn:ANd9GcT8n0kZXDP6MPD2SgIFoaFvG25g5Qjakm4caVA2oXVwi71kIEz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419600" cy="310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0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South falls back into their former “planter aristocracy”, creating a large socioeconomic divide within the Southern states </a:t>
            </a:r>
          </a:p>
          <a:p>
            <a:r>
              <a:rPr lang="en-US" dirty="0" smtClean="0"/>
              <a:t>Rich keep getting richer, while poor keep getting poorer as time goes on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EVENT ONE: Poor Man’s Revolt (May 24, 1885)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037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6124575" cy="531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5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:\Madeline_Thornton\Downloads\newspaper (2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14400"/>
            <a:ext cx="4687587" cy="4983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013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598</TotalTime>
  <Words>351</Words>
  <Application>Microsoft Office PowerPoint</Application>
  <PresentationFormat>On-screen Show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Hardcover</vt:lpstr>
      <vt:lpstr>WHAT IF… President Lincoln was not assassinated </vt:lpstr>
      <vt:lpstr>BEFORE THE ASSASSINATION </vt:lpstr>
      <vt:lpstr>President Lincoln’s Second Inaugural Speech (March 4, 1865) </vt:lpstr>
      <vt:lpstr>Confederate Law Authorizing the Enlistment of Black Soldiers (March 23, 1965) </vt:lpstr>
      <vt:lpstr>The Surrender of General Lee at Appomattox (April 9, 1865) </vt:lpstr>
      <vt:lpstr>POINT OF DIVERGENCE</vt:lpstr>
      <vt:lpstr>EVENT ONE: Poor Man’s Revolt (May 24, 1885) </vt:lpstr>
      <vt:lpstr>PowerPoint Presentation</vt:lpstr>
      <vt:lpstr>PowerPoint Presentation</vt:lpstr>
      <vt:lpstr>EVENT TWO: Slavery drags on, abolished during WWI (1917)</vt:lpstr>
      <vt:lpstr>PowerPoint Presentation</vt:lpstr>
      <vt:lpstr>PowerPoint Presentation</vt:lpstr>
      <vt:lpstr>EVENT THREE: Civil Rights Movement does not happen, Blacks are still facing extreme discrimination today</vt:lpstr>
      <vt:lpstr>PowerPoint Presentation</vt:lpstr>
      <vt:lpstr>PowerPoint Presentation</vt:lpstr>
      <vt:lpstr>TODAY’S WORLD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IF… President Lincoln was not assassinated </dc:title>
  <dc:creator>Madeline Thornton</dc:creator>
  <cp:lastModifiedBy>Madeline Thornton</cp:lastModifiedBy>
  <cp:revision>5</cp:revision>
  <dcterms:created xsi:type="dcterms:W3CDTF">2013-05-16T02:08:42Z</dcterms:created>
  <dcterms:modified xsi:type="dcterms:W3CDTF">2013-05-16T12:07:25Z</dcterms:modified>
</cp:coreProperties>
</file>